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72009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632" y="-78"/>
      </p:cViewPr>
      <p:guideLst>
        <p:guide orient="horz" pos="22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897354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840232"/>
            <a:ext cx="7772400" cy="192124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792187"/>
            <a:ext cx="7772400" cy="1259689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5200650"/>
            <a:ext cx="9147765" cy="2007692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55396"/>
            <a:ext cx="8229600" cy="46053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88373"/>
            <a:ext cx="1777470" cy="58723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8373"/>
            <a:ext cx="6324600" cy="587239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112698"/>
            <a:ext cx="7772400" cy="192024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3078298"/>
            <a:ext cx="4572000" cy="1527632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703"/>
            <a:ext cx="8229600" cy="12001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680710"/>
            <a:ext cx="4040188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7" y="5680710"/>
            <a:ext cx="4041775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509"/>
            <a:ext cx="4040188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516509"/>
            <a:ext cx="4041775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0"/>
            <a:ext cx="7481776" cy="48006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622857"/>
            <a:ext cx="3974592" cy="96012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88036"/>
            <a:ext cx="7479792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728341"/>
            <a:ext cx="1920240" cy="384048"/>
          </a:xfrm>
        </p:spPr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715572"/>
            <a:ext cx="7162800" cy="68064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99466"/>
            <a:ext cx="8686800" cy="460857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3" y="6728342"/>
            <a:ext cx="2350681" cy="38338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5108378"/>
            <a:ext cx="8075432" cy="59080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88370"/>
            <a:ext cx="8229600" cy="12001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555395"/>
            <a:ext cx="8229600" cy="4752261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728341"/>
            <a:ext cx="1920240" cy="384048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3" y="6728342"/>
            <a:ext cx="2350681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728342"/>
            <a:ext cx="365760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720130"/>
            <a:ext cx="784887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>REGISTRO WEB </a:t>
            </a:r>
            <a:br>
              <a:rPr lang="es-CO" sz="2800" dirty="0" smtClean="0"/>
            </a:br>
            <a: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CO" sz="22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872258"/>
            <a:ext cx="7920880" cy="3600400"/>
          </a:xfrm>
        </p:spPr>
        <p:txBody>
          <a:bodyPr>
            <a:noAutofit/>
          </a:bodyPr>
          <a:lstStyle/>
          <a:p>
            <a:pPr algn="l"/>
            <a:endParaRPr lang="es-CO" sz="1600" dirty="0"/>
          </a:p>
          <a:p>
            <a:pPr algn="l"/>
            <a:r>
              <a:rPr lang="es-CO" sz="1600" dirty="0" smtClean="0"/>
              <a:t>En </a:t>
            </a:r>
            <a:r>
              <a:rPr lang="es-CO" sz="1600" dirty="0"/>
              <a:t>cumplimiento del Artículo </a:t>
            </a:r>
            <a:r>
              <a:rPr lang="es-CO" sz="1600" dirty="0" smtClean="0"/>
              <a:t>364-5, </a:t>
            </a:r>
            <a:r>
              <a:rPr lang="es-CO" sz="1600" dirty="0"/>
              <a:t>parágrafo 2 Numeral 8 del Estatuto Tributario. </a:t>
            </a:r>
            <a:endParaRPr lang="es-CO" sz="1600" dirty="0" smtClean="0"/>
          </a:p>
          <a:p>
            <a:pPr algn="l"/>
            <a:endParaRPr lang="es-CO" sz="1600" dirty="0" smtClean="0"/>
          </a:p>
          <a:p>
            <a:pPr algn="l"/>
            <a:r>
              <a:rPr lang="es-CO" sz="1600" dirty="0"/>
              <a:t>Monto del patrimonio a 31 de diciembre del año inmediatamente anterior. </a:t>
            </a:r>
            <a:endParaRPr lang="es-CO" sz="1600" dirty="0" smtClean="0"/>
          </a:p>
          <a:p>
            <a:pPr algn="ctr"/>
            <a:endParaRPr lang="es-CO" sz="1600" dirty="0"/>
          </a:p>
          <a:p>
            <a:pPr algn="ctr"/>
            <a:endParaRPr lang="es-CO" sz="1600" b="1" dirty="0" smtClean="0"/>
          </a:p>
          <a:p>
            <a:pPr algn="ctr"/>
            <a:r>
              <a:rPr lang="es-CO" sz="1600" b="1" dirty="0" smtClean="0"/>
              <a:t>Monto </a:t>
            </a:r>
            <a:r>
              <a:rPr lang="es-CO" sz="1600" b="1" dirty="0"/>
              <a:t>del patrimonio a 31 de diciembre </a:t>
            </a:r>
            <a:r>
              <a:rPr lang="es-CO" sz="1600" b="1" dirty="0" smtClean="0"/>
              <a:t>2020    </a:t>
            </a:r>
            <a:r>
              <a:rPr lang="es-CO" sz="1600" b="1" smtClean="0"/>
              <a:t>$6.132.043.957.oo</a:t>
            </a:r>
            <a:endParaRPr lang="es-CO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59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97</TotalTime>
  <Words>36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                       REGISTRO WEB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WEB  Información publicada en cumplimiento del Articulo 364-5 del Estatuto Tributario</dc:title>
  <dc:creator>Administrador</dc:creator>
  <cp:lastModifiedBy>CONTABILIDAD</cp:lastModifiedBy>
  <cp:revision>17</cp:revision>
  <dcterms:created xsi:type="dcterms:W3CDTF">2019-03-15T15:01:49Z</dcterms:created>
  <dcterms:modified xsi:type="dcterms:W3CDTF">2021-02-17T19:53:05Z</dcterms:modified>
</cp:coreProperties>
</file>